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6" r:id="rId3"/>
    <p:sldId id="259" r:id="rId4"/>
    <p:sldId id="260" r:id="rId5"/>
    <p:sldId id="261" r:id="rId6"/>
    <p:sldId id="263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68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DA8BB-0D18-469F-8022-DD923457DE3A}" type="datetimeFigureOut">
              <a:rPr lang="nl-BE"/>
              <a:t>1/12/2019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274F97-0F13-42E5-9A1D-07478243785D}" type="slidenum">
              <a:rPr lang="nl-BE"/>
              <a:t>‹#›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30DBB-9FD5-43E7-88F1-55A569E9525E}" type="datetimeFigureOut">
              <a:rPr lang="nl-BE"/>
              <a:t>1/12/2019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36665-E7E9-4861-9ADF-F11A47CBAD79}" type="slidenum">
              <a:rPr lang="nl-BE"/>
              <a:t>‹#›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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-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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0C51E45-24D1-4680-A21E-781CBBB5D2BD}"/>
              </a:ext>
            </a:extLst>
          </p:cNvPr>
          <p:cNvSpPr txBox="1"/>
          <p:nvPr/>
        </p:nvSpPr>
        <p:spPr>
          <a:xfrm>
            <a:off x="1663741" y="2050473"/>
            <a:ext cx="656269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b="1" i="1" u="sng" dirty="0"/>
              <a:t>EE 272 Digital Systems</a:t>
            </a:r>
          </a:p>
          <a:p>
            <a:pPr algn="ctr"/>
            <a:r>
              <a:rPr lang="en-US" sz="5400" b="1" i="1" u="sng"/>
              <a:t>Lecture 1</a:t>
            </a:r>
            <a:endParaRPr lang="en-US" sz="5400" b="1" i="1" u="sng" dirty="0"/>
          </a:p>
          <a:p>
            <a:pPr algn="ctr"/>
            <a:r>
              <a:rPr lang="en-US" sz="5400" b="1" i="1" u="sng" dirty="0"/>
              <a:t>Dr. Aashir Waleed</a:t>
            </a:r>
            <a:endParaRPr lang="en-PK" sz="5400" b="1" i="1" u="sng" dirty="0"/>
          </a:p>
        </p:txBody>
      </p:sp>
      <p:pic>
        <p:nvPicPr>
          <p:cNvPr id="4" name="Picture 3" descr="Image result for uet lahore logo">
            <a:extLst>
              <a:ext uri="{FF2B5EF4-FFF2-40B4-BE49-F238E27FC236}">
                <a16:creationId xmlns:a16="http://schemas.microsoft.com/office/drawing/2014/main" id="{47CBF2EA-D95E-479B-8DF8-5122F8F31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1" y="271030"/>
            <a:ext cx="3352800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55A193-2DF1-4228-B5F6-98EAD5832ABC}"/>
              </a:ext>
            </a:extLst>
          </p:cNvPr>
          <p:cNvSpPr txBox="1"/>
          <p:nvPr/>
        </p:nvSpPr>
        <p:spPr>
          <a:xfrm>
            <a:off x="267286" y="492369"/>
            <a:ext cx="869383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Text Book</a:t>
            </a:r>
          </a:p>
          <a:p>
            <a:endParaRPr lang="en-US" dirty="0"/>
          </a:p>
          <a:p>
            <a:r>
              <a:rPr lang="en-US" sz="3200" dirty="0">
                <a:solidFill>
                  <a:srgbClr val="FF0000"/>
                </a:solidFill>
              </a:rPr>
              <a:t>Digital Design by M. Morris Mano</a:t>
            </a:r>
          </a:p>
          <a:p>
            <a:endParaRPr lang="en-US" dirty="0"/>
          </a:p>
          <a:p>
            <a:r>
              <a:rPr lang="en-US" b="1" i="1" u="sng" dirty="0"/>
              <a:t>Grading Policy </a:t>
            </a:r>
          </a:p>
          <a:p>
            <a:endParaRPr lang="en-US" sz="3200" dirty="0">
              <a:solidFill>
                <a:srgbClr val="FF0000"/>
              </a:solidFill>
            </a:endParaRPr>
          </a:p>
          <a:p>
            <a:r>
              <a:rPr lang="en-US" sz="3200" dirty="0">
                <a:solidFill>
                  <a:srgbClr val="FF0000"/>
                </a:solidFill>
              </a:rPr>
              <a:t>Quiz 20%</a:t>
            </a:r>
          </a:p>
          <a:p>
            <a:r>
              <a:rPr lang="en-US" sz="3200" dirty="0">
                <a:solidFill>
                  <a:srgbClr val="FF0000"/>
                </a:solidFill>
              </a:rPr>
              <a:t>Mid Term 30%</a:t>
            </a:r>
          </a:p>
          <a:p>
            <a:r>
              <a:rPr lang="en-US" sz="3200" dirty="0">
                <a:solidFill>
                  <a:srgbClr val="FF0000"/>
                </a:solidFill>
              </a:rPr>
              <a:t>Final Term 40%</a:t>
            </a:r>
          </a:p>
          <a:p>
            <a:r>
              <a:rPr lang="en-US" sz="3200" dirty="0">
                <a:solidFill>
                  <a:srgbClr val="FF0000"/>
                </a:solidFill>
              </a:rPr>
              <a:t>Sessional (Attendance + Assignments) 10% </a:t>
            </a:r>
          </a:p>
        </p:txBody>
      </p:sp>
    </p:spTree>
    <p:extLst>
      <p:ext uri="{BB962C8B-B14F-4D97-AF65-F5344CB8AC3E}">
        <p14:creationId xmlns:p14="http://schemas.microsoft.com/office/powerpoint/2010/main" val="15420642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206324"/>
          <a:ext cx="9144000" cy="6673799"/>
          <a:chOff x="0" y="206324"/>
          <a:chExt cx="9144000" cy="6673799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24"/>
            <a:ext cx="9144000" cy="64674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A66E167263375478DDC816DB2F33631" ma:contentTypeVersion="2" ma:contentTypeDescription="Create a new document." ma:contentTypeScope="" ma:versionID="58984d6e0381217a516c3b1e4b140c6d">
  <xsd:schema xmlns:xsd="http://www.w3.org/2001/XMLSchema" xmlns:xs="http://www.w3.org/2001/XMLSchema" xmlns:p="http://schemas.microsoft.com/office/2006/metadata/properties" xmlns:ns2="4851b0b2-02b5-45bd-aefd-8b01ec3f38c4" targetNamespace="http://schemas.microsoft.com/office/2006/metadata/properties" ma:root="true" ma:fieldsID="949a4e0253ef246dfc817d52106000b7" ns2:_="">
    <xsd:import namespace="4851b0b2-02b5-45bd-aefd-8b01ec3f38c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51b0b2-02b5-45bd-aefd-8b01ec3f38c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0BC087E-ABDF-4E15-AF45-1D6513FAF7B7}"/>
</file>

<file path=customXml/itemProps2.xml><?xml version="1.0" encoding="utf-8"?>
<ds:datastoreItem xmlns:ds="http://schemas.openxmlformats.org/officeDocument/2006/customXml" ds:itemID="{8E1AB979-E37D-4165-BDAD-5BCBAEBF9E31}"/>
</file>

<file path=customXml/itemProps3.xml><?xml version="1.0" encoding="utf-8"?>
<ds:datastoreItem xmlns:ds="http://schemas.openxmlformats.org/officeDocument/2006/customXml" ds:itemID="{0EC38D7E-052E-497E-AEF9-EE254B475369}"/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40</Words>
  <Application>Microsoft Office PowerPoint</Application>
  <PresentationFormat>On-screen Show (4:3)</PresentationFormat>
  <Paragraphs>13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 Presentation</dc:title>
  <dc:subject/>
  <dc:creator>Unknown Creator</dc:creator>
  <cp:keywords/>
  <dc:description/>
  <cp:lastModifiedBy>Aashir Walid</cp:lastModifiedBy>
  <cp:revision>4</cp:revision>
  <dcterms:created xsi:type="dcterms:W3CDTF">2019-08-21T07:14:16Z</dcterms:created>
  <dcterms:modified xsi:type="dcterms:W3CDTF">2019-12-01T14:18:07Z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0x0101007A66E167263375478DDC816DB2F33631</vt:lpwstr>
  </property>
</Properties>
</file>